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9"/>
  </p:normalViewPr>
  <p:slideViewPr>
    <p:cSldViewPr snapToGrid="0"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40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006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126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82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1160EA64-D806-43AC-9DF2-F8C432F32B4C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352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297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67713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0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35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101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0DB6-F5C7-45FB-8CF3-31B45F9C2DAC}" type="datetimeFigureOut">
              <a:rPr lang="en-US" smtClean="0"/>
              <a:t>6/19/20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352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6/19/20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70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cr.fbi.gov/crime-in-the-u.s/2016/crime-in-the-u.s.-2016/tables/table-18" TargetMode="External"/><Relationship Id="rId2" Type="http://schemas.openxmlformats.org/officeDocument/2006/relationships/hyperlink" Target="https://www.cdc.gov/motorvehiclesafety/impaired_driving/impaired-drv_factshee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ashstats.nhtsa.dot.gov/Api/Public/ViewPublication/812450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119DF-836E-D342-9A4A-031B5BCFFA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1" dirty="0"/>
              <a:t>Exploring the Effect of Alcohol Establishments on Crime in an Urban Community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C0A18C-1A55-3F4F-B629-8B252EE7D1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T. LaFrance, June 2020</a:t>
            </a:r>
          </a:p>
          <a:p>
            <a:r>
              <a:rPr lang="en-US" dirty="0"/>
              <a:t>Capstone Final Project, IBM Data Analysis Course</a:t>
            </a:r>
          </a:p>
        </p:txBody>
      </p:sp>
    </p:spTree>
    <p:extLst>
      <p:ext uri="{BB962C8B-B14F-4D97-AF65-F5344CB8AC3E}">
        <p14:creationId xmlns:p14="http://schemas.microsoft.com/office/powerpoint/2010/main" val="2677712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1FF9E-8406-4741-A699-F4888272A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9375E-5200-F14C-BEF1-C76934CA5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To be explored in this analysis is the location of alcohol related establishments and the local area crimes.  </a:t>
            </a:r>
          </a:p>
          <a:p>
            <a:r>
              <a:rPr lang="en-US" sz="2800" dirty="0"/>
              <a:t>The distribution of businesses that are primarily related to alcohol, such as bars, nightclubs and retail alcoholic beverage markets should be understood.  </a:t>
            </a:r>
          </a:p>
          <a:p>
            <a:r>
              <a:rPr lang="en-US" sz="2800" dirty="0"/>
              <a:t>The proximity, frequency and type of crime is the information to be overlaid and evaluated with respect to the business locations.</a:t>
            </a:r>
          </a:p>
          <a:p>
            <a:r>
              <a:rPr lang="en-US" sz="2800" dirty="0"/>
              <a:t>This information would assist in community development and resource planning for local police and authorities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441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CA253-D80C-A04A-9685-43C2D8323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availability and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0080F-03C0-114E-AB4D-46A7FA4E0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901952"/>
            <a:ext cx="10058400" cy="4450080"/>
          </a:xfrm>
        </p:spPr>
        <p:txBody>
          <a:bodyPr>
            <a:normAutofit/>
          </a:bodyPr>
          <a:lstStyle/>
          <a:p>
            <a:r>
              <a:rPr lang="en-US" dirty="0"/>
              <a:t>The location data for venues is achievable through Foursquare with some data filtering and processing needed</a:t>
            </a:r>
          </a:p>
          <a:p>
            <a:r>
              <a:rPr lang="en-US" dirty="0"/>
              <a:t>The data for relevant crimes could be found in several datasets at state and county level but required lots of previewing in order to select a dataset that had the correct information.  One complication is that crimes related to driving under the influence are referred to as DUI, DWI, OVI, OWI.</a:t>
            </a:r>
          </a:p>
          <a:p>
            <a:r>
              <a:rPr lang="en-US" dirty="0"/>
              <a:t>Sources of information that were helpful include the CDC website, FBI crimes website and crash tests website as noted below;</a:t>
            </a:r>
          </a:p>
          <a:p>
            <a:r>
              <a:rPr lang="en-US" u="sng" dirty="0">
                <a:hlinkClick r:id="rId2"/>
              </a:rPr>
              <a:t>https://www.cdc.gov/motorvehiclesafety/impaired_driving/impaired-drv_factsheet.html</a:t>
            </a:r>
            <a:endParaRPr lang="en-US" dirty="0"/>
          </a:p>
          <a:p>
            <a:r>
              <a:rPr lang="en-US" u="sng" dirty="0">
                <a:hlinkClick r:id="rId3"/>
              </a:rPr>
              <a:t>https://ucr.fbi.gov/crime-in-the-u.s/2016/crime-in-the-u.s.-2016/tables/table-18</a:t>
            </a:r>
            <a:endParaRPr lang="en-US" dirty="0"/>
          </a:p>
          <a:p>
            <a:r>
              <a:rPr lang="en-US" u="sng" dirty="0">
                <a:hlinkClick r:id="rId4"/>
              </a:rPr>
              <a:t>https://crashstats.nhtsa.dot.gov/Api/Public/ViewPublication/812450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373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989D6-1ED6-EE48-8F8B-59785AD03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Data Sources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307C7D-9F42-9640-8483-5F4497F7BC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7712" y="1801627"/>
            <a:ext cx="6952570" cy="4602221"/>
          </a:xfrm>
        </p:spPr>
      </p:pic>
    </p:spTree>
    <p:extLst>
      <p:ext uri="{BB962C8B-B14F-4D97-AF65-F5344CB8AC3E}">
        <p14:creationId xmlns:p14="http://schemas.microsoft.com/office/powerpoint/2010/main" val="2448716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6E411-96C2-544E-8CEB-DF5732CA9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AC1ACA-A5CA-CF4F-BF4E-AC8352BA3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848" y="1700907"/>
            <a:ext cx="8274517" cy="236163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547D88-8F40-434F-AC3F-4FDE49469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8" y="4446163"/>
            <a:ext cx="8274517" cy="21144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A07D758-B7D4-E043-8061-7F36B6088C19}"/>
              </a:ext>
            </a:extLst>
          </p:cNvPr>
          <p:cNvSpPr txBox="1"/>
          <p:nvPr/>
        </p:nvSpPr>
        <p:spPr>
          <a:xfrm>
            <a:off x="9717024" y="1700907"/>
            <a:ext cx="1865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Venues in Los Angeles downtown area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05E31A-DE0C-8E41-A4EA-2EBB9BCCDBFC}"/>
              </a:ext>
            </a:extLst>
          </p:cNvPr>
          <p:cNvSpPr txBox="1"/>
          <p:nvPr/>
        </p:nvSpPr>
        <p:spPr>
          <a:xfrm>
            <a:off x="9717024" y="4446163"/>
            <a:ext cx="1865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Crimes in Los Angeles downtown area</a:t>
            </a:r>
          </a:p>
        </p:txBody>
      </p:sp>
    </p:spTree>
    <p:extLst>
      <p:ext uri="{BB962C8B-B14F-4D97-AF65-F5344CB8AC3E}">
        <p14:creationId xmlns:p14="http://schemas.microsoft.com/office/powerpoint/2010/main" val="3868763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895BB-FD32-5C48-9E23-CA46D3022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1B98A-2167-3C40-A13B-15B963BED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visualizations do not identify any trends that that suggest a relationship between alcohol establishments and crimes in downtown Los Angeles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is possible that the sheer number of crimes occurring on every block in Los Angeles obscures trends or observation of at risk areas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further study on this subject, selecting alcohol specific crimes may produce different results as well as comparing a city with a large number of alcoholic venues with a city with fewer alcoholic venues</a:t>
            </a:r>
          </a:p>
        </p:txBody>
      </p:sp>
    </p:spTree>
    <p:extLst>
      <p:ext uri="{BB962C8B-B14F-4D97-AF65-F5344CB8AC3E}">
        <p14:creationId xmlns:p14="http://schemas.microsoft.com/office/powerpoint/2010/main" val="36633670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{8ABA5EDB-EA7C-1B49-9E9C-67D07EBC865A}tf10001070</Template>
  <TotalTime>74</TotalTime>
  <Words>368</Words>
  <Application>Microsoft Macintosh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Rockwell</vt:lpstr>
      <vt:lpstr>Rockwell Condensed</vt:lpstr>
      <vt:lpstr>Rockwell Extra Bold</vt:lpstr>
      <vt:lpstr>Wingdings</vt:lpstr>
      <vt:lpstr>Wood Type</vt:lpstr>
      <vt:lpstr>Exploring the Effect of Alcohol Establishments on Crime in an Urban Community </vt:lpstr>
      <vt:lpstr>Introduction</vt:lpstr>
      <vt:lpstr>Data availability and sources</vt:lpstr>
      <vt:lpstr>Sample of Data Sources</vt:lpstr>
      <vt:lpstr>Results</vt:lpstr>
      <vt:lpstr>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the Effect of Alcohol Establishments on Crime in an Urban Community </dc:title>
  <dc:creator>Microsoft Office User</dc:creator>
  <cp:lastModifiedBy>Microsoft Office User</cp:lastModifiedBy>
  <cp:revision>3</cp:revision>
  <dcterms:created xsi:type="dcterms:W3CDTF">2020-06-19T17:35:35Z</dcterms:created>
  <dcterms:modified xsi:type="dcterms:W3CDTF">2020-06-19T18:50:11Z</dcterms:modified>
</cp:coreProperties>
</file>

<file path=docProps/thumbnail.jpeg>
</file>